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6"/>
  </p:notesMasterIdLst>
  <p:handoutMasterIdLst>
    <p:handoutMasterId r:id="rId7"/>
  </p:handoutMasterIdLst>
  <p:sldIdLst>
    <p:sldId id="284" r:id="rId3"/>
    <p:sldId id="260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200"/>
    <a:srgbClr val="FCA34F"/>
    <a:srgbClr val="EA136A"/>
    <a:srgbClr val="F1427F"/>
    <a:srgbClr val="5AF6FA"/>
    <a:srgbClr val="FDC100"/>
    <a:srgbClr val="EB0029"/>
    <a:srgbClr val="814097"/>
    <a:srgbClr val="49C2C6"/>
    <a:srgbClr val="00A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00"/>
    <p:restoredTop sz="94686"/>
  </p:normalViewPr>
  <p:slideViewPr>
    <p:cSldViewPr snapToGrid="0" snapToObjects="1">
      <p:cViewPr varScale="1">
        <p:scale>
          <a:sx n="109" d="100"/>
          <a:sy n="109" d="100"/>
        </p:scale>
        <p:origin x="8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650333-CDE5-FC4C-A584-1C6FFD452C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08DBEE-9F45-A941-9139-2716E6E181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4BFBA-7276-B34C-B416-95DD9C53DB02}" type="datetimeFigureOut">
              <a:rPr lang="en-US" smtClean="0"/>
              <a:t>2/25/22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5EFF3-653C-DA4E-8BF6-E6804FD6E0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FB9A2-E282-E445-AB8F-DD46ADA3BD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E37BA-CC04-A34D-8D48-19DDD3361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64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ABD39-9E66-1B46-A812-002D3BDD47F4}" type="datetimeFigureOut">
              <a:rPr lang="en-US" smtClean="0"/>
              <a:t>2/25/22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53303-F8DD-964A-AD84-D83E5C8E5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4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9040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7026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8D1-32F8-F84C-A591-8448F4888E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6166" y="1646176"/>
            <a:ext cx="911194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9AB00-2EB3-B046-9E5D-BC0691B9F1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6166" y="4125851"/>
            <a:ext cx="9111941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832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ion Presenter In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1866" y="1725740"/>
            <a:ext cx="6681891" cy="2476846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rgbClr val="FFB2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21866" y="4229574"/>
            <a:ext cx="7133304" cy="1103601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481008-BB58-EA43-BF81-BC19352F65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520" y="1725740"/>
            <a:ext cx="2500947" cy="3607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7D6E-D34E-A246-B0E4-1C5C44D83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505" y="3080647"/>
            <a:ext cx="5966827" cy="919421"/>
          </a:xfrm>
        </p:spPr>
        <p:txBody>
          <a:bodyPr anchor="b">
            <a:noAutofit/>
          </a:bodyPr>
          <a:lstStyle>
            <a:lvl1pPr algn="r">
              <a:defRPr sz="6000" b="1" spc="300">
                <a:solidFill>
                  <a:srgbClr val="F1427F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4C1A-4BE2-9F42-A558-2419E9A23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66969" y="3881356"/>
            <a:ext cx="5971363" cy="698195"/>
          </a:xfrm>
        </p:spPr>
        <p:txBody>
          <a:bodyPr>
            <a:noAutofit/>
          </a:bodyPr>
          <a:lstStyle>
            <a:lvl1pPr marL="0" indent="0" algn="r">
              <a:buNone/>
              <a:defRPr sz="5400" b="0" spc="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QUESTIONS?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476B25-4836-9E4A-96D2-D0FD1C998E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405811" y="5147137"/>
            <a:ext cx="7432521" cy="441731"/>
          </a:xfrm>
        </p:spPr>
        <p:txBody>
          <a:bodyPr>
            <a:normAutofit/>
          </a:bodyPr>
          <a:lstStyle>
            <a:lvl1pPr marL="0" indent="0" algn="r">
              <a:buNone/>
              <a:defRPr sz="1800" b="0" i="1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Please complete the online session evaluation.</a:t>
            </a:r>
          </a:p>
        </p:txBody>
      </p:sp>
    </p:spTree>
    <p:extLst>
      <p:ext uri="{BB962C8B-B14F-4D97-AF65-F5344CB8AC3E}">
        <p14:creationId xmlns:p14="http://schemas.microsoft.com/office/powerpoint/2010/main" val="343887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6429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66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8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0392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87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41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0AE6-B7C9-3C46-B3BD-1AD952EC7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0" y="1554480"/>
            <a:ext cx="10505105" cy="515216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2DEFC-42C3-3049-A2C3-DD503DD5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9009A-DDD7-ED40-822A-246A347F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87438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1061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DD22E-6E00-2642-AB6C-51EF08B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80" y="1554480"/>
            <a:ext cx="4998229" cy="52040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666EF-CCF5-D341-94A5-6A59A792D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8041" y="1554480"/>
            <a:ext cx="4989158" cy="52040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24A48-130D-C54C-AF86-667DEFB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EF33DD8-AAAD-984D-87D1-AB51DEB1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5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7773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36344-3A6A-A149-90EA-DE2A14BD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5027420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49896-567E-FE49-B212-621033A6A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4480" y="2418576"/>
            <a:ext cx="5027420" cy="43399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E262-D528-2549-BCA0-1A4696491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5661" y="1554480"/>
            <a:ext cx="5052179" cy="85454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5DBC-F82F-5842-8C65-40C7E2691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5661" y="2418576"/>
            <a:ext cx="5052179" cy="4339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0177EEE-7233-6F41-AD88-F1068975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10007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0CAA61F-3D5A-4FF6-AC70-10F97B6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769" y="6393421"/>
            <a:ext cx="563287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26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1CC6-D3ED-C143-8E87-98A7AD7E5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F6217A-461E-FB4B-B651-9AD55E50A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54480" y="1554480"/>
            <a:ext cx="10332746" cy="51983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3C4726-B2D6-0E4D-8C13-65FBE9C8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669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724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384-6216-4E40-9276-3925763A1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240" y="137160"/>
            <a:ext cx="4827801" cy="129467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5B368-CA4C-1B49-B39B-2929392CF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48981" y="137161"/>
            <a:ext cx="4827825" cy="66213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74AD-9FFE-F848-936A-D87FCE7C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54480" y="1554480"/>
            <a:ext cx="5256617" cy="5204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19FEA-0E0B-804A-A745-9DC88F28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66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171F-ED68-EF49-BC47-477C54CE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/>
          <a:lstStyle/>
          <a:p>
            <a:fld id="{FC1EC6C4-7E1C-E74D-B6D5-22B8D4C0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5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8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0" r:id="rId2"/>
    <p:sldLayoutId id="2147483691" r:id="rId3"/>
    <p:sldLayoutId id="2147483677" r:id="rId4"/>
    <p:sldLayoutId id="2147483659" r:id="rId5"/>
    <p:sldLayoutId id="2147483650" r:id="rId6"/>
    <p:sldLayoutId id="2147483652" r:id="rId7"/>
    <p:sldLayoutId id="2147483653" r:id="rId8"/>
    <p:sldLayoutId id="2147483654" r:id="rId9"/>
    <p:sldLayoutId id="2147483657" r:id="rId10"/>
    <p:sldLayoutId id="21474836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6BA37-BE0A-704E-9E30-741DC704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7160"/>
            <a:ext cx="993226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FE2B-6A2A-4F45-8C75-919F31FF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480" y="1554480"/>
            <a:ext cx="10349091" cy="520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5CB8-0BEF-0143-A722-5ECD28F9B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9395" y="6393421"/>
            <a:ext cx="554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C1EC6C4-7E1C-E74D-B6D5-22B8D4C0BB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72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58339-BA5E-4342-A2A8-44586234A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166" y="2452421"/>
            <a:ext cx="9111941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Innovative Ticket Sales Strategies, and Proven Practices to Fill Venues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24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Iowa Events Center Blog">
            <a:extLst>
              <a:ext uri="{FF2B5EF4-FFF2-40B4-BE49-F238E27FC236}">
                <a16:creationId xmlns:a16="http://schemas.microsoft.com/office/drawing/2014/main" id="{FB14327E-8284-4000-9077-FF5C92E827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" t="-26027" r="18125" b="26220"/>
          <a:stretch/>
        </p:blipFill>
        <p:spPr bwMode="auto">
          <a:xfrm>
            <a:off x="9824478" y="1107771"/>
            <a:ext cx="1931195" cy="361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person in a suit and tie&#10;&#10;Description automatically generated with low confidence">
            <a:extLst>
              <a:ext uri="{FF2B5EF4-FFF2-40B4-BE49-F238E27FC236}">
                <a16:creationId xmlns:a16="http://schemas.microsoft.com/office/drawing/2014/main" id="{205EB696-E8C7-4BCC-B844-187C352B9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434" y="2041235"/>
            <a:ext cx="1923835" cy="2693369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B27E82D-83D9-46F1-B2A9-982A63759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0" t="7529" b="4946"/>
          <a:stretch/>
        </p:blipFill>
        <p:spPr bwMode="auto">
          <a:xfrm>
            <a:off x="5173675" y="2041235"/>
            <a:ext cx="2080303" cy="269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vatar for Jeff Robins">
            <a:extLst>
              <a:ext uri="{FF2B5EF4-FFF2-40B4-BE49-F238E27FC236}">
                <a16:creationId xmlns:a16="http://schemas.microsoft.com/office/drawing/2014/main" id="{BE73233F-510B-4D25-9EC9-796C28601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4" r="13412"/>
          <a:stretch/>
        </p:blipFill>
        <p:spPr bwMode="auto">
          <a:xfrm>
            <a:off x="395102" y="2041235"/>
            <a:ext cx="2033059" cy="269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D6DA739-5A72-144A-B83C-EA7ABE4A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46" y="4889787"/>
            <a:ext cx="1869202" cy="380552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1900" dirty="0"/>
              <a:t>Jeff Robins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242827-22C3-834A-B5AC-E6104155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546" y="5307492"/>
            <a:ext cx="1866173" cy="223825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US" sz="1400" dirty="0"/>
              <a:t>Paciolan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CFB552F7-B7D1-4FEA-9B33-AE5D37B6360F}"/>
              </a:ext>
            </a:extLst>
          </p:cNvPr>
          <p:cNvSpPr txBox="1">
            <a:spLocks/>
          </p:cNvSpPr>
          <p:nvPr/>
        </p:nvSpPr>
        <p:spPr>
          <a:xfrm>
            <a:off x="5048599" y="4889789"/>
            <a:ext cx="219511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900" dirty="0"/>
              <a:t>Jake Bye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7850F95D-36EB-41E3-B6B5-50D93B664D6A}"/>
              </a:ext>
            </a:extLst>
          </p:cNvPr>
          <p:cNvSpPr txBox="1">
            <a:spLocks/>
          </p:cNvSpPr>
          <p:nvPr/>
        </p:nvSpPr>
        <p:spPr>
          <a:xfrm>
            <a:off x="5048599" y="5310595"/>
            <a:ext cx="2195113" cy="24614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Amplify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FE2D56D3-1748-4614-95AA-AD342B19F747}"/>
              </a:ext>
            </a:extLst>
          </p:cNvPr>
          <p:cNvSpPr txBox="1">
            <a:spLocks/>
          </p:cNvSpPr>
          <p:nvPr/>
        </p:nvSpPr>
        <p:spPr>
          <a:xfrm>
            <a:off x="7394151" y="4864364"/>
            <a:ext cx="219511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dirty="0"/>
              <a:t>Kosha Irby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0620B314-7D0F-44B1-9B71-37074C889640}"/>
              </a:ext>
            </a:extLst>
          </p:cNvPr>
          <p:cNvSpPr txBox="1">
            <a:spLocks/>
          </p:cNvSpPr>
          <p:nvPr/>
        </p:nvSpPr>
        <p:spPr>
          <a:xfrm>
            <a:off x="7394151" y="5285170"/>
            <a:ext cx="2195113" cy="24614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Professional Bull Riders</a:t>
            </a:r>
          </a:p>
        </p:txBody>
      </p:sp>
      <p:sp>
        <p:nvSpPr>
          <p:cNvPr id="25" name="Title 5">
            <a:extLst>
              <a:ext uri="{FF2B5EF4-FFF2-40B4-BE49-F238E27FC236}">
                <a16:creationId xmlns:a16="http://schemas.microsoft.com/office/drawing/2014/main" id="{E81BCFA4-F11C-4996-8571-3D41DEF3CBB0}"/>
              </a:ext>
            </a:extLst>
          </p:cNvPr>
          <p:cNvSpPr txBox="1">
            <a:spLocks/>
          </p:cNvSpPr>
          <p:nvPr/>
        </p:nvSpPr>
        <p:spPr>
          <a:xfrm>
            <a:off x="9645542" y="4864365"/>
            <a:ext cx="219511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dirty="0"/>
              <a:t>Adam Flack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5B6748AD-DD25-48C0-94D9-E89FA07B4BCB}"/>
              </a:ext>
            </a:extLst>
          </p:cNvPr>
          <p:cNvSpPr txBox="1">
            <a:spLocks/>
          </p:cNvSpPr>
          <p:nvPr/>
        </p:nvSpPr>
        <p:spPr>
          <a:xfrm>
            <a:off x="9645542" y="5285170"/>
            <a:ext cx="2195113" cy="46755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Iowa Events Center</a:t>
            </a:r>
          </a:p>
        </p:txBody>
      </p:sp>
      <p:sp>
        <p:nvSpPr>
          <p:cNvPr id="30" name="Title 5">
            <a:extLst>
              <a:ext uri="{FF2B5EF4-FFF2-40B4-BE49-F238E27FC236}">
                <a16:creationId xmlns:a16="http://schemas.microsoft.com/office/drawing/2014/main" id="{45A7E7AC-0ABF-4917-A30C-67A9AFCE59FD}"/>
              </a:ext>
            </a:extLst>
          </p:cNvPr>
          <p:cNvSpPr txBox="1">
            <a:spLocks/>
          </p:cNvSpPr>
          <p:nvPr/>
        </p:nvSpPr>
        <p:spPr>
          <a:xfrm>
            <a:off x="2601850" y="4889789"/>
            <a:ext cx="2279523" cy="3805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FFB2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dirty="0"/>
              <a:t>Josh Rose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EA6E3B1D-840E-4D6F-A4FE-1140B1011A93}"/>
              </a:ext>
            </a:extLst>
          </p:cNvPr>
          <p:cNvSpPr txBox="1">
            <a:spLocks/>
          </p:cNvSpPr>
          <p:nvPr/>
        </p:nvSpPr>
        <p:spPr>
          <a:xfrm>
            <a:off x="2644055" y="5310595"/>
            <a:ext cx="2237318" cy="24614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Fevo</a:t>
            </a:r>
          </a:p>
        </p:txBody>
      </p:sp>
      <p:pic>
        <p:nvPicPr>
          <p:cNvPr id="1036" name="Picture 12" descr="Josh Rose - PACnet &amp;#39;18 Community Conference">
            <a:extLst>
              <a:ext uri="{FF2B5EF4-FFF2-40B4-BE49-F238E27FC236}">
                <a16:creationId xmlns:a16="http://schemas.microsoft.com/office/drawing/2014/main" id="{75A3947E-C0D7-4202-AA8F-5DDC974F8C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0" r="7338"/>
          <a:stretch/>
        </p:blipFill>
        <p:spPr bwMode="auto">
          <a:xfrm>
            <a:off x="2768801" y="2051067"/>
            <a:ext cx="2088284" cy="268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320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26DAE1-70B2-6840-92F3-0DCCE4A6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503A1D-0B7D-BB43-9016-76DD6CDB9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241593-B531-8C43-9C90-DE5E7254E0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Please complete the online session evaluation.</a:t>
            </a:r>
          </a:p>
        </p:txBody>
      </p:sp>
      <p:pic>
        <p:nvPicPr>
          <p:cNvPr id="7" name="Picture 6" descr="A picture containing text, screenshot, monitor&#10;&#10;Description automatically generated">
            <a:extLst>
              <a:ext uri="{FF2B5EF4-FFF2-40B4-BE49-F238E27FC236}">
                <a16:creationId xmlns:a16="http://schemas.microsoft.com/office/drawing/2014/main" id="{011442DA-B433-4840-8917-A843292AE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84" y="2562198"/>
            <a:ext cx="275613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18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4999</TotalTime>
  <Words>43</Words>
  <Application>Microsoft Macintosh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Wingdings</vt:lpstr>
      <vt:lpstr>Office Theme</vt:lpstr>
      <vt:lpstr>1_Office Theme</vt:lpstr>
      <vt:lpstr>Innovative Ticket Sales Strategies, and Proven Practices to Fill Venues </vt:lpstr>
      <vt:lpstr>Jeff Robins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 Ramsay</dc:creator>
  <cp:lastModifiedBy>Ana Li Gresham</cp:lastModifiedBy>
  <cp:revision>63</cp:revision>
  <dcterms:created xsi:type="dcterms:W3CDTF">2018-12-20T00:17:00Z</dcterms:created>
  <dcterms:modified xsi:type="dcterms:W3CDTF">2022-02-25T18:34:51Z</dcterms:modified>
</cp:coreProperties>
</file>